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425" r:id="rId2"/>
    <p:sldId id="496" r:id="rId3"/>
    <p:sldId id="498" r:id="rId4"/>
    <p:sldId id="484" r:id="rId5"/>
    <p:sldId id="486" r:id="rId6"/>
    <p:sldId id="487" r:id="rId7"/>
    <p:sldId id="488" r:id="rId8"/>
    <p:sldId id="489" r:id="rId9"/>
    <p:sldId id="490" r:id="rId10"/>
    <p:sldId id="491" r:id="rId11"/>
    <p:sldId id="492" r:id="rId12"/>
    <p:sldId id="493" r:id="rId13"/>
    <p:sldId id="494" r:id="rId14"/>
    <p:sldId id="482" r:id="rId15"/>
    <p:sldId id="449" r:id="rId16"/>
    <p:sldId id="450" r:id="rId17"/>
    <p:sldId id="451" r:id="rId18"/>
    <p:sldId id="452" r:id="rId19"/>
    <p:sldId id="453" r:id="rId20"/>
    <p:sldId id="442" r:id="rId21"/>
    <p:sldId id="443" r:id="rId22"/>
    <p:sldId id="446" r:id="rId23"/>
    <p:sldId id="481" r:id="rId24"/>
    <p:sldId id="456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74" r:id="rId41"/>
    <p:sldId id="475" r:id="rId42"/>
    <p:sldId id="477" r:id="rId43"/>
    <p:sldId id="478" r:id="rId44"/>
    <p:sldId id="480" r:id="rId45"/>
    <p:sldId id="495" r:id="rId46"/>
    <p:sldId id="497" r:id="rId47"/>
    <p:sldId id="499" r:id="rId48"/>
    <p:sldId id="500" r:id="rId49"/>
    <p:sldId id="501" r:id="rId50"/>
    <p:sldId id="502" r:id="rId51"/>
    <p:sldId id="503" r:id="rId52"/>
    <p:sldId id="504" r:id="rId53"/>
    <p:sldId id="508" r:id="rId54"/>
    <p:sldId id="509" r:id="rId55"/>
    <p:sldId id="510" r:id="rId56"/>
    <p:sldId id="511" r:id="rId57"/>
    <p:sldId id="512" r:id="rId58"/>
    <p:sldId id="513" r:id="rId59"/>
    <p:sldId id="514" r:id="rId60"/>
  </p:sldIdLst>
  <p:sldSz cx="9144000" cy="5715000" type="screen16x10"/>
  <p:notesSz cx="6858000" cy="9144000"/>
  <p:custDataLst>
    <p:tags r:id="rId6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4" autoAdjust="0"/>
    <p:restoredTop sz="94694"/>
  </p:normalViewPr>
  <p:slideViewPr>
    <p:cSldViewPr>
      <p:cViewPr varScale="1">
        <p:scale>
          <a:sx n="145" d="100"/>
          <a:sy n="145" d="100"/>
        </p:scale>
        <p:origin x="1456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41C8E-2B5A-47F8-8A2B-71011A6B1E7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48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41C8E-2B5A-47F8-8A2B-71011A6B1E78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05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40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476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83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51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59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54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7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05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8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92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8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" y="1"/>
            <a:ext cx="914343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0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" y="49188"/>
            <a:ext cx="9123161" cy="56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73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4" y="1"/>
            <a:ext cx="911842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88"/>
            <a:ext cx="9144000" cy="56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4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6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073008" cy="57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5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9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56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2"/>
            <a:ext cx="9108504" cy="57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0"/>
            <a:ext cx="9144000" cy="5740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257272"/>
            <a:ext cx="188255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0"/>
            <a:ext cx="9144000" cy="57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25907"/>
            <a:ext cx="9108504" cy="5740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03" y="745328"/>
            <a:ext cx="6213794" cy="42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10"/>
            <a:ext cx="9108504" cy="57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8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8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837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502646"/>
              </p:ext>
            </p:extLst>
          </p:nvPr>
        </p:nvGraphicFramePr>
        <p:xfrm>
          <a:off x="0" y="0"/>
          <a:ext cx="9144000" cy="57150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150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2770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0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35496" y="0"/>
          <a:ext cx="9073008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073008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8" y="49188"/>
            <a:ext cx="9123161" cy="56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35496" y="0"/>
          <a:ext cx="9108504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108504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0" y="0"/>
          <a:ext cx="9144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35496" y="0"/>
          <a:ext cx="9073008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0"/>
                        <a:ext cx="9073008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9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2</Words>
  <Application>Microsoft Macintosh PowerPoint</Application>
  <PresentationFormat>On-screen Show (16:10)</PresentationFormat>
  <Paragraphs>2</Paragraphs>
  <Slides>59</Slides>
  <Notes>2</Notes>
  <HiddenSlides>21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147</cp:revision>
  <dcterms:created xsi:type="dcterms:W3CDTF">2012-09-04T19:54:08Z</dcterms:created>
  <dcterms:modified xsi:type="dcterms:W3CDTF">2019-11-10T18:05:28Z</dcterms:modified>
</cp:coreProperties>
</file>